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Source Code Pro"/>
      <p:regular r:id="rId20"/>
      <p:bold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regular.fntdata"/><Relationship Id="rId11" Type="http://schemas.openxmlformats.org/officeDocument/2006/relationships/slide" Target="slides/slide7.xml"/><Relationship Id="rId22" Type="http://schemas.openxmlformats.org/officeDocument/2006/relationships/font" Target="fonts/Oswald-regular.fntdata"/><Relationship Id="rId10" Type="http://schemas.openxmlformats.org/officeDocument/2006/relationships/slide" Target="slides/slide6.xml"/><Relationship Id="rId21" Type="http://schemas.openxmlformats.org/officeDocument/2006/relationships/font" Target="fonts/SourceCodePr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e4ba3510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e4ba3510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min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e4ba3510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e4ba3510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min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Favourites - tweets people like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Retweets - tweets people want to engage with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Polarity Range of data → positive vs negative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105221fa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105221fa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min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Favourites - tweets people like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Retweets - tweets people want to engage with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Polarity Range of data → positive vs negative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e4ba3510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e4ba3510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min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673550db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673550db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673550db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673550db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e4ba351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e4ba351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673550db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673550db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e4ba3510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e4ba3510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min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673550db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673550db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57adc6cca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57adc6cc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min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673550d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673550d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673550db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673550db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105221fa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105221fa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Women in Technology: A Twitter Sentiment Analysis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Joanna Payoyo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Keywords: Women, Female, Girl</a:t>
            </a:r>
            <a:endParaRPr/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3875" y="1106000"/>
            <a:ext cx="6056251" cy="403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Retweets and Favourites</a:t>
            </a:r>
            <a:endParaRPr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300" y="1533375"/>
            <a:ext cx="4181959" cy="2760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3440" y="1533375"/>
            <a:ext cx="4038284" cy="276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Retweets and Favourites</a:t>
            </a:r>
            <a:endParaRPr/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8713" y="1277450"/>
            <a:ext cx="5546583" cy="373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Days of the Week</a:t>
            </a:r>
            <a:endParaRPr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352" y="1106000"/>
            <a:ext cx="5803296" cy="398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and Future Work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Background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Literature Review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Methodology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Key Findings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Conclusion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Limitations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Future Work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	In general, is the sentiment about women in technology on Twitter positive or negative?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•	Are different keywords statistically significantly different from each other?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•	What days of the week or month do people have more positive or negative sentiment regarding this topic?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Background Study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Study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747250"/>
            <a:ext cx="8520600" cy="28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Natural Language Processing</a:t>
            </a:r>
            <a:endParaRPr sz="36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Sentiment Analysis</a:t>
            </a:r>
            <a:endParaRPr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650" y="427575"/>
            <a:ext cx="8576701" cy="428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